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5" r:id="rId2"/>
    <p:sldId id="307" r:id="rId3"/>
    <p:sldId id="304" r:id="rId4"/>
    <p:sldId id="283" r:id="rId5"/>
    <p:sldId id="282" r:id="rId6"/>
    <p:sldId id="258" r:id="rId7"/>
    <p:sldId id="290" r:id="rId8"/>
    <p:sldId id="292" r:id="rId9"/>
    <p:sldId id="293" r:id="rId10"/>
    <p:sldId id="269" r:id="rId11"/>
    <p:sldId id="272" r:id="rId12"/>
    <p:sldId id="274" r:id="rId13"/>
    <p:sldId id="294" r:id="rId14"/>
    <p:sldId id="296" r:id="rId15"/>
    <p:sldId id="295" r:id="rId16"/>
    <p:sldId id="268" r:id="rId17"/>
    <p:sldId id="297" r:id="rId18"/>
    <p:sldId id="275" r:id="rId19"/>
    <p:sldId id="277" r:id="rId20"/>
    <p:sldId id="302" r:id="rId21"/>
    <p:sldId id="280" r:id="rId22"/>
    <p:sldId id="281" r:id="rId23"/>
    <p:sldId id="288" r:id="rId24"/>
    <p:sldId id="298" r:id="rId25"/>
    <p:sldId id="262" r:id="rId26"/>
    <p:sldId id="300" r:id="rId27"/>
    <p:sldId id="301" r:id="rId28"/>
    <p:sldId id="264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FF"/>
    <a:srgbClr val="00CC00"/>
    <a:srgbClr val="FF6600"/>
    <a:srgbClr val="A7DD2F"/>
    <a:srgbClr val="33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5966" autoAdjust="0"/>
  </p:normalViewPr>
  <p:slideViewPr>
    <p:cSldViewPr>
      <p:cViewPr varScale="1">
        <p:scale>
          <a:sx n="82" d="100"/>
          <a:sy n="82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432B-A34A-46CD-8417-ED85E95F8EFF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22C5-F318-4C71-8E16-24646F6DB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76E8-1159-4EE2-9475-64580F8009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12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1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2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5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1295400" cy="365125"/>
          </a:xfrm>
        </p:spPr>
        <p:txBody>
          <a:bodyPr/>
          <a:lstStyle/>
          <a:p>
            <a:fld id="{DE4FF741-998C-403B-BCF5-C2FFB07A19C7}" type="datetime8">
              <a:rPr lang="bn-BD" smtClean="0"/>
              <a:pPr/>
              <a:t>01 অক্টো. 17</a:t>
            </a:fld>
            <a:endParaRPr lang="en-US"/>
          </a:p>
        </p:txBody>
      </p:sp>
      <p:pic>
        <p:nvPicPr>
          <p:cNvPr id="11" name="Content Placeholder 4" descr="flower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144000" cy="6705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8200" y="2743200"/>
            <a:ext cx="1841908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718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294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2" y="76200"/>
            <a:ext cx="9143428" cy="6705600"/>
            <a:chOff x="-11691" y="13855"/>
            <a:chExt cx="9072564" cy="6858000"/>
          </a:xfrm>
        </p:grpSpPr>
        <p:sp>
          <p:nvSpPr>
            <p:cNvPr id="17" name="Rectangle 1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2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20" y="266701"/>
            <a:ext cx="4187280" cy="521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4191000" cy="5219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3388" y="5867399"/>
            <a:ext cx="4892172" cy="64633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</p:spTree>
    <p:extLst>
      <p:ext uri="{BB962C8B-B14F-4D97-AF65-F5344CB8AC3E}">
        <p14:creationId xmlns:p14="http://schemas.microsoft.com/office/powerpoint/2010/main" val="1482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609600"/>
            <a:ext cx="4038600" cy="5259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4958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0921" y="6172200"/>
            <a:ext cx="3786614" cy="58477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</p:spTree>
    <p:extLst>
      <p:ext uri="{BB962C8B-B14F-4D97-AF65-F5344CB8AC3E}">
        <p14:creationId xmlns:p14="http://schemas.microsoft.com/office/powerpoint/2010/main" val="9011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5" y="457200"/>
            <a:ext cx="4191000" cy="5181599"/>
          </a:xfrm>
          <a:prstGeom prst="rect">
            <a:avLst/>
          </a:prstGeom>
        </p:spPr>
      </p:pic>
      <p:pic>
        <p:nvPicPr>
          <p:cNvPr id="4" name="Picture 3" descr="mangos_269724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34" y="473825"/>
            <a:ext cx="4394200" cy="520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504" y="5943600"/>
            <a:ext cx="423224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</p:spTree>
    <p:extLst>
      <p:ext uri="{BB962C8B-B14F-4D97-AF65-F5344CB8AC3E}">
        <p14:creationId xmlns:p14="http://schemas.microsoft.com/office/powerpoint/2010/main" val="3498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762000"/>
            <a:ext cx="8739001" cy="5181600"/>
            <a:chOff x="334222" y="1447798"/>
            <a:chExt cx="8746080" cy="5257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7"/>
            <a:stretch/>
          </p:blipFill>
          <p:spPr>
            <a:xfrm>
              <a:off x="334222" y="1447798"/>
              <a:ext cx="4419599" cy="52577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301" y="1447798"/>
              <a:ext cx="4218001" cy="52578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528498" y="6096000"/>
            <a:ext cx="423224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</p:spTree>
    <p:extLst>
      <p:ext uri="{BB962C8B-B14F-4D97-AF65-F5344CB8AC3E}">
        <p14:creationId xmlns:p14="http://schemas.microsoft.com/office/powerpoint/2010/main" val="18558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331213842997549b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289536" cy="5480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4721" y="6096000"/>
            <a:ext cx="37866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  <p:pic>
        <p:nvPicPr>
          <p:cNvPr id="5" name="Picture 14" descr="E:\Nipu\CAKE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518136" cy="558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9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05" y="533399"/>
            <a:ext cx="4191003" cy="5562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399"/>
            <a:ext cx="4343401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7469" y="6248400"/>
            <a:ext cx="338906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 ও ফুলের বাহার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447800"/>
            <a:ext cx="7467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 ছবি গুলো দেখলে বলতে পারবে এইগুলো কি?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375" y="3810000"/>
            <a:ext cx="6477000" cy="769441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এগুলো হলো সব জান্নাতের নিয়ামত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0762" y="2155223"/>
            <a:ext cx="2437445" cy="233243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2000" b="1" dirty="0" smtClean="0"/>
              <a:t> 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3548586" y="220455"/>
            <a:ext cx="2194122" cy="122305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 ফিরদাউস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80462" y="819024"/>
            <a:ext cx="2206338" cy="119598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মাওয়া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73982" y="2718783"/>
            <a:ext cx="2112818" cy="1137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মাকাম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73982" y="4495800"/>
            <a:ext cx="2112818" cy="1447537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কারার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5830" y="5535153"/>
            <a:ext cx="2194122" cy="1302065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নাইম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1" y="4419600"/>
            <a:ext cx="2100958" cy="15094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খুলদ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222" y="2581279"/>
            <a:ext cx="2057400" cy="1358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দারুস সালাম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3377" y="609600"/>
            <a:ext cx="1925782" cy="14054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আদন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1801481"/>
            <a:ext cx="1143000" cy="79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2708" y="3251653"/>
            <a:ext cx="962892" cy="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958059"/>
            <a:ext cx="1460011" cy="83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8074" y="4377318"/>
            <a:ext cx="1" cy="11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0"/>
            <a:endCxn id="4" idx="4"/>
          </p:cNvCxnSpPr>
          <p:nvPr/>
        </p:nvCxnSpPr>
        <p:spPr>
          <a:xfrm flipV="1">
            <a:off x="4609485" y="1443508"/>
            <a:ext cx="36162" cy="711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1"/>
            <a:endCxn id="11" idx="5"/>
          </p:cNvCxnSpPr>
          <p:nvPr/>
        </p:nvCxnSpPr>
        <p:spPr>
          <a:xfrm rot="16200000" flipV="1">
            <a:off x="2858623" y="1607704"/>
            <a:ext cx="687609" cy="1090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6"/>
          </p:cNvCxnSpPr>
          <p:nvPr/>
        </p:nvCxnSpPr>
        <p:spPr>
          <a:xfrm flipH="1">
            <a:off x="2619622" y="3251653"/>
            <a:ext cx="771140" cy="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" idx="3"/>
            <a:endCxn id="9" idx="7"/>
          </p:cNvCxnSpPr>
          <p:nvPr/>
        </p:nvCxnSpPr>
        <p:spPr>
          <a:xfrm rot="5400000">
            <a:off x="2942317" y="3835247"/>
            <a:ext cx="494567" cy="111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50039"/>
            <a:ext cx="815340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তাহলে এসো আজ আমরা দেখি কিকি কাজ করলে জান্নাত লাভ করা যায়।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49633" y="3412361"/>
            <a:ext cx="4114800" cy="20574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28956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6211669"/>
            <a:ext cx="464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নামাজ আদায়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Babu\Documents\TakbirTahrim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44978"/>
            <a:ext cx="2971800" cy="5598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62" y="344978"/>
            <a:ext cx="3056138" cy="55986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971800" cy="96361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bn-BD" b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b="1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798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মোঃ ছায়েদূর রহমান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(ইসলাম শিক্ষা)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প্রতিষ্ঠানের নাম</a:t>
            </a:r>
            <a:r>
              <a:rPr lang="en-US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alt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ডাঃ মোহাম্মাদ আলী উচ্চ</a:t>
            </a:r>
          </a:p>
          <a:p>
            <a:pPr algn="ctr" eaLnBrk="1" hangingPunct="1">
              <a:buFontTx/>
              <a:buNone/>
            </a:pPr>
            <a:r>
              <a:rPr lang="bn-IN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alt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590800" y="4343400"/>
            <a:ext cx="38862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bn-BD" sz="2800" dirty="0" smtClean="0">
                <a:ea typeface="NikoshBAN" pitchFamily="2" charset="0"/>
              </a:rPr>
              <a:t>শ্রেনীঃ</a:t>
            </a:r>
            <a:r>
              <a:rPr lang="en-US" sz="2800" dirty="0" err="1" smtClean="0">
                <a:latin typeface="NikoshBAN" pitchFamily="2" charset="0"/>
                <a:ea typeface="NikoshBAN" pitchFamily="2" charset="0"/>
              </a:rPr>
              <a:t>৮ম</a:t>
            </a:r>
            <a:r>
              <a:rPr lang="en-US" sz="2800" dirty="0" smtClean="0">
                <a:latin typeface="NikoshBAN" pitchFamily="2" charset="0"/>
                <a:ea typeface="NikoshBAN" pitchFamily="2" charset="0"/>
              </a:rPr>
              <a:t> </a:t>
            </a:r>
            <a:endParaRPr lang="en-US" sz="2800" dirty="0">
              <a:ea typeface="NikoshBAN" pitchFamily="2" charset="0"/>
            </a:endParaRPr>
          </a:p>
          <a:p>
            <a:pPr algn="ctr" eaLnBrk="1" hangingPunct="1">
              <a:defRPr/>
            </a:pPr>
            <a:endParaRPr lang="bn-BD" sz="2800" dirty="0">
              <a:ea typeface="NikoshBAN" pitchFamily="2" charset="0"/>
            </a:endParaRPr>
          </a:p>
          <a:p>
            <a:pPr algn="ctr" eaLnBrk="1" hangingPunct="1">
              <a:defRPr/>
            </a:pPr>
            <a:r>
              <a:rPr lang="bn-BD" sz="2800" dirty="0">
                <a:ea typeface="NikoshBAN" pitchFamily="2" charset="0"/>
              </a:rPr>
              <a:t>পাঠের বিষয়ঃ </a:t>
            </a:r>
            <a:r>
              <a:rPr lang="bn-IN" sz="2800" dirty="0" smtClean="0">
                <a:ea typeface="NikoshBAN" pitchFamily="2" charset="0"/>
              </a:rPr>
              <a:t>জান্নাত</a:t>
            </a:r>
            <a:endParaRPr lang="en-US" sz="2800" dirty="0">
              <a:ea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81" y="0"/>
            <a:ext cx="28956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39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1148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914399"/>
            <a:ext cx="394716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85801"/>
            <a:ext cx="8382000" cy="4800600"/>
            <a:chOff x="609600" y="2209800"/>
            <a:chExt cx="8382000" cy="39624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85999"/>
              <a:ext cx="3962400" cy="38862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09800"/>
              <a:ext cx="4114800" cy="396240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86000" y="6096000"/>
            <a:ext cx="4800600" cy="70788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সর্বজীবে প্রেম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609600"/>
            <a:ext cx="8686020" cy="5410200"/>
            <a:chOff x="304800" y="2240470"/>
            <a:chExt cx="8686020" cy="37031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1330"/>
              <a:ext cx="4219575" cy="3353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240470"/>
              <a:ext cx="4723620" cy="370313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28800" y="6019800"/>
            <a:ext cx="449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মানুষের সেবা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in\rrrrr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766"/>
            <a:ext cx="4419600" cy="51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বিপদে সাহায্যে এগিয়ে আসা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rafiq\ctg4bd_1355930631_1-panPhoto_2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1766"/>
            <a:ext cx="3810000" cy="51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791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অভুক্ত কে খাওয়ানো দ্বারা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4D5-CA15-48A5-8463-303984C79516}" type="datetime8">
              <a:rPr lang="en-US" smtClean="0"/>
              <a:pPr/>
              <a:t>10/1/2017 9:04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09" y="762002"/>
            <a:ext cx="4286250" cy="487679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409172" cy="480059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228600" y="5638800"/>
            <a:ext cx="4358011" cy="10210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মূ্ল্যে চিকিৎসা প্রদানের মাধ্যমে  </a:t>
            </a:r>
            <a:endParaRPr lang="en-US" sz="3600" b="1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0277" y="5562600"/>
            <a:ext cx="4153723" cy="10210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 ব্যক্তিকে চিকিৎসা কেন্দ্রে পৌঁছানোর মাধ্যমে  </a:t>
            </a:r>
            <a:endParaRPr lang="en-US" sz="3600" b="1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5867400"/>
            <a:ext cx="4800600" cy="769441"/>
          </a:xfrm>
          <a:prstGeom prst="rect">
            <a:avLst/>
          </a:prstGeom>
          <a:solidFill>
            <a:srgbClr val="A7DD2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মন্দ কাজ পরিহার করা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2672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0"/>
          <a:stretch/>
        </p:blipFill>
        <p:spPr>
          <a:xfrm>
            <a:off x="4533900" y="381000"/>
            <a:ext cx="4381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371600" y="7374"/>
            <a:ext cx="5791200" cy="228600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2971800"/>
            <a:ext cx="8763000" cy="2286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সমূহ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576945" y="0"/>
            <a:ext cx="3962400" cy="3186545"/>
          </a:xfrm>
          <a:prstGeom prst="star5">
            <a:avLst>
              <a:gd name="adj" fmla="val 28419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845" y="3048000"/>
            <a:ext cx="7848599" cy="32696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 শব্দের অর্থ কী?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সর্বশ্রেষ্ট  জান্নাতের নাম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জান্নাতে কাদের স্থান হবে 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 কারা লাভ করবেনা 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বান্দা কখন লাভ করবেন  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08074"/>
            <a:ext cx="8305800" cy="156966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জান্নাতলাভের উপায় সমূহ নিজের ভাষায় লেখ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81000"/>
            <a:ext cx="3581400" cy="110799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91331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322710">
            <a:off x="3570003" y="2305615"/>
            <a:ext cx="53748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ভাল থেকো...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4125" y="42672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BD" sz="2800" dirty="0" smtClean="0">
              <a:solidFill>
                <a:prstClr val="black"/>
              </a:solidFill>
            </a:endParaRPr>
          </a:p>
          <a:p>
            <a:pPr lvl="0"/>
            <a:r>
              <a:rPr lang="bn-BD" sz="28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09600"/>
            <a:ext cx="4419599" cy="5562600"/>
          </a:xfrm>
          <a:prstGeom prst="rect">
            <a:avLst/>
          </a:prstGeom>
        </p:spPr>
      </p:pic>
      <p:pic>
        <p:nvPicPr>
          <p:cNvPr id="7" name="Picture 6" descr="mangos_269724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609600"/>
            <a:ext cx="4394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505200"/>
            <a:ext cx="2514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ন্নাত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-24554"/>
            <a:ext cx="4114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--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7663"/>
            <a:ext cx="8534400" cy="60093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শিক্ষার্থীরাঃ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জান্নাত কি তা বলতে পারবে।   </a:t>
            </a:r>
            <a:endParaRPr lang="bn-BD" sz="1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জান্নাতের স্তর কয়টি তা উল্লেখ করতে পারবে</a:t>
            </a: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 জান্নাত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লাভের উপায়গুলি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৪। জান্নাতের তাৎপর্য বিশ্লেষণ করতে পারবে।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14500" y="457200"/>
            <a:ext cx="5867400" cy="1066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জান্নাতের 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2923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শব্দের অর্থ বাগান ,উদ্যান ,আবৃত স্থান ।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পরিভাষায় –আখিরাতে ইমানদারদের ও নেককার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বান্দাদের জন্য যে চিরশান্তির আবাসস্থল তৈরী করে রাখা হয়েছে তাকে </a:t>
            </a:r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বলা হয় ।</a:t>
            </a:r>
          </a:p>
        </p:txBody>
      </p:sp>
    </p:spTree>
    <p:extLst>
      <p:ext uri="{BB962C8B-B14F-4D97-AF65-F5344CB8AC3E}">
        <p14:creationId xmlns:p14="http://schemas.microsoft.com/office/powerpoint/2010/main" val="10955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আল্লাহর বাণী --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2800767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 তায়ালা বলেন –সেখানে (জান্নাতে) তোমাদের যা চাইবে তা- ই  তোমাদের জন্য রয়েছে আর তোমরা যা দাবী করবে তাও তোমাদের দেওয়া হবে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(সূরা হা-মীম আস সাজদা ,আয়াত ৩১)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হাদিসের বাণী --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3477875"/>
          </a:xfrm>
          <a:prstGeom prst="rect">
            <a:avLst/>
          </a:prstGeom>
          <a:solidFill>
            <a:srgbClr val="A7DD2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রাসুল সঃ বলেন –আল্লাহতায়ালা ইরশাদ করেন –”আমি আমার পূণ্যবান বান্দার জন্য জান্নাতে এমন বস্তু তৈরী করে রেখেছি যা কোন চোখ কোনোদিন দেখেনি কোনোদিন শোনেননি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মানুষের অন্তর ও যা কোনোদিন কল্পনাও করতে পারেনি”।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(মিশকাত)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1471</TotalTime>
  <Words>342</Words>
  <Application>Microsoft Office PowerPoint</Application>
  <PresentationFormat>On-screen Show (4:3)</PresentationFormat>
  <Paragraphs>84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খায়রুল ইসলাম  সহকারী শিক্ষক  বানিয়াজুরী ইউনিয়ন স্কুল এন্ড কলেজ  ঘিওর, মানিকগঞ্জ।</dc:title>
  <dc:creator>Doel-1612i3</dc:creator>
  <cp:lastModifiedBy>DM HIGH SCHOOL</cp:lastModifiedBy>
  <cp:revision>198</cp:revision>
  <dcterms:created xsi:type="dcterms:W3CDTF">2006-08-16T00:00:00Z</dcterms:created>
  <dcterms:modified xsi:type="dcterms:W3CDTF">2017-10-01T08:06:03Z</dcterms:modified>
</cp:coreProperties>
</file>